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artoon wild animals in the jungle - Stock image - #28115138 | PantherMedia  Stock Agenc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4" r="1787" b="13355"/>
          <a:stretch/>
        </p:blipFill>
        <p:spPr bwMode="auto">
          <a:xfrm>
            <a:off x="15240" y="-21772"/>
            <a:ext cx="9113520" cy="703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29314" y="2794000"/>
                <a:ext cx="2201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66611ADC-9D67-4986-8650-B9B88C40BE8A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314" y="2794000"/>
                <a:ext cx="220124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152400"/>
                <a:ext cx="9144000" cy="92333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prstTxWarp prst="textWave1">
                  <a:avLst/>
                </a:prstTxWarp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𝒖𝒏𝒊𝒕</m:t>
                      </m:r>
                      <m:r>
                        <a:rPr lang="en-US" sz="5400" b="1" i="1" cap="none" spc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5400" b="1" i="1" cap="none" spc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𝟏𝟎</m:t>
                      </m:r>
                      <m:r>
                        <a:rPr lang="en-US" sz="5400" b="1" i="1" cap="none" spc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:</m:t>
                      </m:r>
                      <m:r>
                        <a:rPr lang="en-US" sz="5400" b="1" i="1" cap="none" spc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𝑬𝑵𝑫𝑨𝑵𝑮𝑬𝑹𝑬𝑫</m:t>
                      </m:r>
                      <m:r>
                        <a:rPr lang="en-US" sz="5400" b="1" i="1" cap="none" spc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5400" b="1" i="1" cap="none" spc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𝑺𝑷𝑬𝑪𝑰𝑬𝑺</m:t>
                      </m:r>
                    </m:oMath>
                  </m:oMathPara>
                </a14:m>
                <a:endParaRPr lang="en-US" sz="54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"/>
                <a:ext cx="9144000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3191" t="-25161" r="-3125" b="-3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Earth-LilDicky-594529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114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878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artoon wild animals in the jungle - Stock image - #28115138 | PantherMedia  Stock Agenc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4" r="1787" b="13355"/>
          <a:stretch/>
        </p:blipFill>
        <p:spPr bwMode="auto">
          <a:xfrm>
            <a:off x="30481" y="0"/>
            <a:ext cx="9113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29314" y="2794000"/>
                <a:ext cx="2201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B106676F-1EED-4BF3-B112-06B09CF08252}" type="mathplaceholder">
                        <a:rPr lang="en-US" i="1" smtClean="0"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314" y="2794000"/>
                <a:ext cx="220124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676400" y="290286"/>
            <a:ext cx="60960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00B0F0"/>
                </a:solidFill>
                <a:latin typeface="Bahnschrift SemiBold SemiConden" panose="020B0502040204020203" pitchFamily="34" charset="0"/>
              </a:rPr>
              <a:t>4 GROUPS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406400" y="1886059"/>
            <a:ext cx="8534400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u="sng" dirty="0"/>
              <a:t>GROUP 4</a:t>
            </a:r>
            <a:r>
              <a:rPr lang="en-US" sz="4000" dirty="0"/>
              <a:t>: </a:t>
            </a:r>
            <a:r>
              <a:rPr lang="en-US" sz="4000" b="1" dirty="0">
                <a:solidFill>
                  <a:srgbClr val="92D050"/>
                </a:solidFill>
              </a:rPr>
              <a:t>CAUSES OF EXTINCTION</a:t>
            </a:r>
          </a:p>
          <a:p>
            <a:r>
              <a:rPr lang="en-US" sz="4000" u="sng" dirty="0"/>
              <a:t>GROUP 1</a:t>
            </a:r>
            <a:r>
              <a:rPr lang="en-US" sz="4000" dirty="0"/>
              <a:t>: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AN EXAMPLE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OF AN ENDANGERED SPECIES </a:t>
            </a:r>
          </a:p>
          <a:p>
            <a:r>
              <a:rPr lang="en-US" sz="4000" u="sng" dirty="0" smtClean="0"/>
              <a:t>GROUP </a:t>
            </a:r>
            <a:r>
              <a:rPr lang="en-US" sz="4000" u="sng" dirty="0"/>
              <a:t>3</a:t>
            </a:r>
            <a:r>
              <a:rPr lang="en-US" sz="4000" dirty="0"/>
              <a:t>: </a:t>
            </a:r>
            <a:r>
              <a:rPr lang="en-US" sz="4000" b="1" dirty="0">
                <a:solidFill>
                  <a:srgbClr val="00B0F0"/>
                </a:solidFill>
              </a:rPr>
              <a:t>AN EXAMPLE OF AN ENDANGERED SPECIES </a:t>
            </a:r>
          </a:p>
          <a:p>
            <a:r>
              <a:rPr lang="en-US" sz="4000" u="sng" dirty="0" smtClean="0"/>
              <a:t>GROUP </a:t>
            </a:r>
            <a:r>
              <a:rPr lang="en-US" sz="4000" u="sng" dirty="0"/>
              <a:t>2:</a:t>
            </a:r>
            <a:r>
              <a:rPr lang="en-US" sz="4000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CONSERVATION MEASURES </a:t>
            </a:r>
          </a:p>
        </p:txBody>
      </p:sp>
    </p:spTree>
    <p:extLst>
      <p:ext uri="{BB962C8B-B14F-4D97-AF65-F5344CB8AC3E}">
        <p14:creationId xmlns:p14="http://schemas.microsoft.com/office/powerpoint/2010/main" val="3321212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133600"/>
            <a:ext cx="8382000" cy="17570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TEACHERS’ COMMENTS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22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47</Words>
  <Application>Microsoft Office PowerPoint</Application>
  <PresentationFormat>On-screen Show (4:3)</PresentationFormat>
  <Paragraphs>9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</dc:creator>
  <cp:lastModifiedBy>Microsoft</cp:lastModifiedBy>
  <cp:revision>4</cp:revision>
  <dcterms:created xsi:type="dcterms:W3CDTF">2006-08-16T00:00:00Z</dcterms:created>
  <dcterms:modified xsi:type="dcterms:W3CDTF">2022-04-17T04:17:34Z</dcterms:modified>
</cp:coreProperties>
</file>